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1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48F3C-633C-4B6C-B44F-4B1F74E0190D}" type="datetimeFigureOut">
              <a:rPr lang="en-US" smtClean="0"/>
              <a:t>09-Oct-17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87FFC-EF47-4D4D-BB65-916434B87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486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48F3C-633C-4B6C-B44F-4B1F74E0190D}" type="datetimeFigureOut">
              <a:rPr lang="en-US" smtClean="0"/>
              <a:t>09-Oct-17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87FFC-EF47-4D4D-BB65-916434B87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546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48F3C-633C-4B6C-B44F-4B1F74E0190D}" type="datetimeFigureOut">
              <a:rPr lang="en-US" smtClean="0"/>
              <a:t>09-Oct-17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87FFC-EF47-4D4D-BB65-916434B87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290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48F3C-633C-4B6C-B44F-4B1F74E0190D}" type="datetimeFigureOut">
              <a:rPr lang="en-US" smtClean="0"/>
              <a:t>09-Oct-17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87FFC-EF47-4D4D-BB65-916434B87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045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48F3C-633C-4B6C-B44F-4B1F74E0190D}" type="datetimeFigureOut">
              <a:rPr lang="en-US" smtClean="0"/>
              <a:t>09-Oct-17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87FFC-EF47-4D4D-BB65-916434B87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263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48F3C-633C-4B6C-B44F-4B1F74E0190D}" type="datetimeFigureOut">
              <a:rPr lang="en-US" smtClean="0"/>
              <a:t>09-Oct-17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87FFC-EF47-4D4D-BB65-916434B87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337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48F3C-633C-4B6C-B44F-4B1F74E0190D}" type="datetimeFigureOut">
              <a:rPr lang="en-US" smtClean="0"/>
              <a:t>09-Oct-17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87FFC-EF47-4D4D-BB65-916434B87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348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48F3C-633C-4B6C-B44F-4B1F74E0190D}" type="datetimeFigureOut">
              <a:rPr lang="en-US" smtClean="0"/>
              <a:t>09-Oct-17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87FFC-EF47-4D4D-BB65-916434B87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83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48F3C-633C-4B6C-B44F-4B1F74E0190D}" type="datetimeFigureOut">
              <a:rPr lang="en-US" smtClean="0"/>
              <a:t>09-Oct-17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87FFC-EF47-4D4D-BB65-916434B87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408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48F3C-633C-4B6C-B44F-4B1F74E0190D}" type="datetimeFigureOut">
              <a:rPr lang="en-US" smtClean="0"/>
              <a:t>09-Oct-17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87FFC-EF47-4D4D-BB65-916434B87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931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48F3C-633C-4B6C-B44F-4B1F74E0190D}" type="datetimeFigureOut">
              <a:rPr lang="en-US" smtClean="0"/>
              <a:t>09-Oct-17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87FFC-EF47-4D4D-BB65-916434B87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395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48F3C-633C-4B6C-B44F-4B1F74E0190D}" type="datetimeFigureOut">
              <a:rPr lang="en-US" smtClean="0"/>
              <a:t>09-Oct-17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A87FFC-EF47-4D4D-BB65-916434B87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490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1219201"/>
            <a:ext cx="2209800" cy="110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0035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Nisha</dc:creator>
  <cp:lastModifiedBy>Nisha</cp:lastModifiedBy>
  <cp:revision>5</cp:revision>
  <dcterms:created xsi:type="dcterms:W3CDTF">2017-10-09T06:56:17Z</dcterms:created>
  <dcterms:modified xsi:type="dcterms:W3CDTF">2017-10-09T07:18:39Z</dcterms:modified>
</cp:coreProperties>
</file>